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68" r:id="rId5"/>
    <p:sldId id="271" r:id="rId6"/>
    <p:sldId id="269" r:id="rId7"/>
    <p:sldId id="272" r:id="rId8"/>
    <p:sldId id="257" r:id="rId9"/>
    <p:sldId id="273" r:id="rId10"/>
    <p:sldId id="274" r:id="rId11"/>
    <p:sldId id="275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>
      <p:cViewPr>
        <p:scale>
          <a:sx n="50" d="100"/>
          <a:sy n="50" d="100"/>
        </p:scale>
        <p:origin x="1212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BF7510-B9ED-40E0-8274-4F64AD62B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5E24B0-B97F-4932-93CD-4307D6181D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AA17F-CB06-445B-ACD3-321E84E51A80}" type="datetimeFigureOut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3A0DF-A8A7-4EF4-96E5-757FFFC2A9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EC987-E8F6-4FD2-BFB2-04815BD1D2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78EF9-7F2B-4B20-A25C-9E80C16977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11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141C0-BF72-4A20-AFA7-D05563D549B7}" type="datetimeFigureOut">
              <a:rPr lang="en-US" smtClean="0"/>
              <a:t>4/7/2022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AF9CF-D1E5-49FD-94F7-B246BB67E2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5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869601"/>
            <a:ext cx="10840914" cy="3921600"/>
          </a:xfrm>
        </p:spPr>
        <p:txBody>
          <a:bodyPr anchor="t" anchorCtr="0"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3" cy="3124199"/>
          </a:xfrm>
        </p:spPr>
        <p:txBody>
          <a:bodyPr anchor="ctr">
            <a:normAutofit/>
          </a:bodyPr>
          <a:lstStyle>
            <a:lvl1pPr algn="l">
              <a:defRPr sz="30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733800"/>
            <a:ext cx="10840914" cy="20574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6500" y="5137736"/>
            <a:ext cx="8683625" cy="73284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1874308"/>
            <a:ext cx="3814235" cy="1260000"/>
          </a:xfrm>
        </p:spPr>
        <p:txBody>
          <a:bodyPr anchor="ctr" anchorCtr="0">
            <a:noAutofit/>
          </a:bodyPr>
          <a:lstStyle>
            <a:lvl1pPr algn="r">
              <a:defRPr sz="3000" b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0" y="0"/>
            <a:ext cx="7543800" cy="6856214"/>
          </a:xfrm>
        </p:spPr>
        <p:txBody>
          <a:bodyPr anchor="ctr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2450" y="3134308"/>
            <a:ext cx="3814235" cy="20166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scription and Con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4" cy="1260000"/>
          </a:xfr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1032826"/>
          </a:xfrm>
        </p:spPr>
        <p:txBody>
          <a:bodyPr anchor="t" anchorCtr="0">
            <a:no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16192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85799" y="2914650"/>
            <a:ext cx="10840914" cy="50212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5366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48424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82308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99250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anchor="ctr" anchorCtr="0">
            <a:noAutofit/>
          </a:bodyPr>
          <a:lstStyle>
            <a:lvl1pPr algn="r">
              <a:defRPr sz="3000" b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5849" y="2255967"/>
            <a:ext cx="6610351" cy="3476618"/>
          </a:xfrm>
        </p:spPr>
        <p:txBody>
          <a:bodyPr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7974" y="995968"/>
            <a:ext cx="4848225" cy="1260000"/>
          </a:xfrm>
        </p:spPr>
        <p:txBody>
          <a:bodyPr anchor="ctr" anchorCtr="0">
            <a:normAutofit/>
          </a:bodyPr>
          <a:lstStyle>
            <a:lvl1pPr algn="l">
              <a:defRPr sz="3000" b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7974" y="2255968"/>
            <a:ext cx="4848225" cy="347661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20801" y="609601"/>
            <a:ext cx="9550399" cy="2743199"/>
          </a:xfrm>
        </p:spPr>
        <p:txBody>
          <a:bodyPr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26408" y="3352800"/>
            <a:ext cx="9339184" cy="3810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7375" y="4021138"/>
            <a:ext cx="8486775" cy="17605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599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1869599"/>
            <a:ext cx="5202071" cy="91622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270" y="1869599"/>
            <a:ext cx="5228444" cy="91622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anchor="t" anchorCtr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anchor="t" anchorCtr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4B7D2A-0DF8-424B-9572-B79AEBB2D9DC}" type="datetimeFigureOut">
              <a:rPr lang="en-US" noProof="0" smtClean="0"/>
              <a:t>4/7/2022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6242" y="2103567"/>
            <a:ext cx="8683625" cy="2421464"/>
          </a:xfrm>
        </p:spPr>
        <p:txBody>
          <a:bodyPr/>
          <a:lstStyle/>
          <a:p>
            <a:r>
              <a:rPr lang="en-US" dirty="0" smtClean="0"/>
              <a:t>Cartesian</a:t>
            </a:r>
            <a:r>
              <a:rPr lang="en-US" dirty="0" smtClean="0"/>
              <a:t> Robot &amp; </a:t>
            </a:r>
            <a:br>
              <a:rPr lang="en-US" dirty="0" smtClean="0"/>
            </a:br>
            <a:r>
              <a:rPr lang="en-US" dirty="0" smtClean="0"/>
              <a:t>Soft Actuator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6241" y="4525031"/>
            <a:ext cx="8683625" cy="732840"/>
          </a:xfrm>
        </p:spPr>
        <p:txBody>
          <a:bodyPr/>
          <a:lstStyle/>
          <a:p>
            <a:r>
              <a:rPr lang="en-US" dirty="0" smtClean="0"/>
              <a:t>David </a:t>
            </a:r>
            <a:r>
              <a:rPr lang="en-US" dirty="0" err="1" smtClean="0"/>
              <a:t>Camparmo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Soft Robotics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3286942"/>
          </a:xfrm>
        </p:spPr>
        <p:txBody>
          <a:bodyPr/>
          <a:lstStyle/>
          <a:p>
            <a:r>
              <a:rPr lang="en-US" sz="2800" dirty="0"/>
              <a:t>A subfield of robotics  that focuses  on the design, control,  and fabrication of robots of comprised flexible materials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r>
              <a:rPr lang="en-US" sz="2800" dirty="0"/>
              <a:t>Though rigid body robots can have soft components such as shock absorbing joint, soft robotics generally refers to machines that are predominately or completely soft</a:t>
            </a:r>
          </a:p>
          <a:p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2758" y="411267"/>
            <a:ext cx="3814235" cy="1260000"/>
          </a:xfrm>
        </p:spPr>
        <p:txBody>
          <a:bodyPr/>
          <a:lstStyle/>
          <a:p>
            <a:pPr algn="ctr"/>
            <a:r>
              <a:rPr lang="en-US" dirty="0" smtClean="0"/>
              <a:t>Semester Goals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23847" y="1334503"/>
            <a:ext cx="4477541" cy="378613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 Build a soft actuator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Add Limit sensors to robot </a:t>
            </a:r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Implement a pneumatic system to control the actuator</a:t>
            </a:r>
            <a:r>
              <a:rPr lang="en-US" dirty="0" smtClean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Create a program to manually control the robot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Refine the user interface to be easier to use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6150" y="151307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97730" y="562831"/>
            <a:ext cx="4848225" cy="1260000"/>
          </a:xfrm>
        </p:spPr>
        <p:txBody>
          <a:bodyPr/>
          <a:lstStyle/>
          <a:p>
            <a:r>
              <a:rPr lang="en-US" dirty="0" smtClean="0"/>
              <a:t>Limit sensors </a:t>
            </a:r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26545" y="2620479"/>
            <a:ext cx="4177364" cy="31330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0492" y="2306490"/>
            <a:ext cx="3869267" cy="290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67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Pneumatic Control </a:t>
            </a:r>
            <a:endParaRPr lang="en-CA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2271" y="2479713"/>
            <a:ext cx="3744228" cy="28081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399" t="-248" r="7891" b="248"/>
          <a:stretch/>
        </p:blipFill>
        <p:spPr>
          <a:xfrm rot="10800000" flipH="1" flipV="1">
            <a:off x="4533498" y="2156065"/>
            <a:ext cx="6553945" cy="345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793" y="109086"/>
            <a:ext cx="10840914" cy="1260000"/>
          </a:xfrm>
        </p:spPr>
        <p:txBody>
          <a:bodyPr/>
          <a:lstStyle/>
          <a:p>
            <a:r>
              <a:rPr lang="en-US" smtClean="0"/>
              <a:t>Making the Actuator</a:t>
            </a:r>
            <a:endParaRPr lang="en-CA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848" y="1369086"/>
            <a:ext cx="5889859" cy="4417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3" t="345" r="-2067" b="-345"/>
          <a:stretch/>
        </p:blipFill>
        <p:spPr>
          <a:xfrm>
            <a:off x="377793" y="1369086"/>
            <a:ext cx="4794846" cy="418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33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170" y="195714"/>
            <a:ext cx="10840914" cy="1260000"/>
          </a:xfrm>
        </p:spPr>
        <p:txBody>
          <a:bodyPr/>
          <a:lstStyle/>
          <a:p>
            <a:r>
              <a:rPr lang="en-US" dirty="0" smtClean="0"/>
              <a:t>The Epic of the Actuator </a:t>
            </a:r>
            <a:endParaRPr lang="en-CA" dirty="0"/>
          </a:p>
        </p:txBody>
      </p:sp>
      <p:sp>
        <p:nvSpPr>
          <p:cNvPr id="3" name="Rectangle 2"/>
          <p:cNvSpPr/>
          <p:nvPr/>
        </p:nvSpPr>
        <p:spPr>
          <a:xfrm>
            <a:off x="1007724" y="1455714"/>
            <a:ext cx="39781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What worked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Splitting the top mold into two pieces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Degassing silicone before pouring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Punching holes in the bottom of the paper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Using a quick connector with a washer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Partially curing silicone in oven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  <p:sp>
        <p:nvSpPr>
          <p:cNvPr id="5" name="Rectangle 4"/>
          <p:cNvSpPr/>
          <p:nvPr/>
        </p:nvSpPr>
        <p:spPr>
          <a:xfrm>
            <a:off x="5825066" y="1455714"/>
            <a:ext cx="462183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prstClr val="white"/>
                </a:solidFill>
              </a:rPr>
              <a:t>What </a:t>
            </a:r>
            <a:r>
              <a:rPr lang="en-US" sz="2400" dirty="0" smtClean="0">
                <a:solidFill>
                  <a:prstClr val="white"/>
                </a:solidFill>
              </a:rPr>
              <a:t>didn’t worked</a:t>
            </a:r>
            <a:endParaRPr lang="en-US" sz="2400" dirty="0">
              <a:solidFill>
                <a:prstClr val="white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Using mesh instead of paper</a:t>
            </a:r>
            <a:endParaRPr lang="en-US" sz="2400" dirty="0">
              <a:solidFill>
                <a:prstClr val="white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Trying to bond silicone to anything that was not silicone</a:t>
            </a:r>
            <a:endParaRPr lang="en-US" sz="2400" dirty="0">
              <a:solidFill>
                <a:prstClr val="white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</a:rPr>
              <a:t>Punching </a:t>
            </a:r>
            <a:r>
              <a:rPr lang="en-US" sz="2400" dirty="0" smtClean="0">
                <a:solidFill>
                  <a:prstClr val="white"/>
                </a:solidFill>
              </a:rPr>
              <a:t>to many holes </a:t>
            </a:r>
            <a:r>
              <a:rPr lang="en-US" sz="2400" dirty="0">
                <a:solidFill>
                  <a:prstClr val="white"/>
                </a:solidFill>
              </a:rPr>
              <a:t>in the bottom of the paper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CA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88900"/>
            <a:ext cx="10840914" cy="1260000"/>
          </a:xfrm>
        </p:spPr>
        <p:txBody>
          <a:bodyPr/>
          <a:lstStyle/>
          <a:p>
            <a:r>
              <a:rPr lang="en-US" dirty="0" smtClean="0"/>
              <a:t>Code for Manual Control</a:t>
            </a:r>
            <a:endParaRPr lang="en-CA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053" y="986522"/>
            <a:ext cx="7977347" cy="568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5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24291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736411_Famous event in history presentation_AAS_v4" id="{885A6F1E-651B-4F15-A7C5-F8866BEBEDBA}" vid="{A424914B-CB64-4CFE-A131-6ACB64D36A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8C25A74-1E0C-4362-AFA3-6197BD285F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96277B9-27DA-47CA-9593-62E4BB44AB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C94942-C689-461B-8649-1FD863C6BA2B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Famous event in history presentation</Template>
  <TotalTime>0</TotalTime>
  <Words>171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Corbel</vt:lpstr>
      <vt:lpstr>Celestial</vt:lpstr>
      <vt:lpstr>Cartesian Robot &amp;  Soft Actuator </vt:lpstr>
      <vt:lpstr>Summary of Soft Robotics</vt:lpstr>
      <vt:lpstr>Semester Goals</vt:lpstr>
      <vt:lpstr>Limit sensors </vt:lpstr>
      <vt:lpstr>Pneumatic Control </vt:lpstr>
      <vt:lpstr>Making the Actuator</vt:lpstr>
      <vt:lpstr>The Epic of the Actuator </vt:lpstr>
      <vt:lpstr>Code for Manual Control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2022-04-07T22:03:21Z</dcterms:created>
  <dcterms:modified xsi:type="dcterms:W3CDTF">2022-04-08T19:10:52Z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